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3473450" cy="5259388"/>
  <p:notesSz cx="3238500" cy="540385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03" userDrawn="1">
          <p15:clr>
            <a:srgbClr val="A4A3A4"/>
          </p15:clr>
        </p15:guide>
        <p15:guide id="2" pos="231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200" d="100"/>
          <a:sy n="200" d="100"/>
        </p:scale>
        <p:origin x="804" y="96"/>
      </p:cViewPr>
      <p:guideLst>
        <p:guide orient="horz" pos="2803"/>
        <p:guide pos="2317"/>
      </p:guideLst>
    </p:cSldViewPr>
  </p:slideViewPr>
  <p:notesTextViewPr>
    <p:cViewPr>
      <p:scale>
        <a:sx n="125" d="100"/>
        <a:sy n="125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61020" y="1630411"/>
            <a:ext cx="295822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522039" y="2945258"/>
            <a:ext cx="2436182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1/28/2026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1/28/2026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74014" y="1209660"/>
            <a:ext cx="1513913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792335" y="1209660"/>
            <a:ext cx="1513913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1/28/2026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1/28/2026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1/28/2026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1" y="2"/>
            <a:ext cx="3475057" cy="69441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931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74014" y="210377"/>
            <a:ext cx="3132235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74014" y="1209660"/>
            <a:ext cx="3132235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183290" y="4891231"/>
            <a:ext cx="1113683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74014" y="4891231"/>
            <a:ext cx="800459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1/28/2026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2505790" y="4891231"/>
            <a:ext cx="800459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90379">
        <a:defRPr>
          <a:latin typeface="+mn-lt"/>
          <a:ea typeface="+mn-ea"/>
          <a:cs typeface="+mn-cs"/>
        </a:defRPr>
      </a:lvl2pPr>
      <a:lvl3pPr marL="980759">
        <a:defRPr>
          <a:latin typeface="+mn-lt"/>
          <a:ea typeface="+mn-ea"/>
          <a:cs typeface="+mn-cs"/>
        </a:defRPr>
      </a:lvl3pPr>
      <a:lvl4pPr marL="1471138">
        <a:defRPr>
          <a:latin typeface="+mn-lt"/>
          <a:ea typeface="+mn-ea"/>
          <a:cs typeface="+mn-cs"/>
        </a:defRPr>
      </a:lvl4pPr>
      <a:lvl5pPr marL="1961517">
        <a:defRPr>
          <a:latin typeface="+mn-lt"/>
          <a:ea typeface="+mn-ea"/>
          <a:cs typeface="+mn-cs"/>
        </a:defRPr>
      </a:lvl5pPr>
      <a:lvl6pPr marL="2451897">
        <a:defRPr>
          <a:latin typeface="+mn-lt"/>
          <a:ea typeface="+mn-ea"/>
          <a:cs typeface="+mn-cs"/>
        </a:defRPr>
      </a:lvl6pPr>
      <a:lvl7pPr marL="2942276">
        <a:defRPr>
          <a:latin typeface="+mn-lt"/>
          <a:ea typeface="+mn-ea"/>
          <a:cs typeface="+mn-cs"/>
        </a:defRPr>
      </a:lvl7pPr>
      <a:lvl8pPr marL="3432654">
        <a:defRPr>
          <a:latin typeface="+mn-lt"/>
          <a:ea typeface="+mn-ea"/>
          <a:cs typeface="+mn-cs"/>
        </a:defRPr>
      </a:lvl8pPr>
      <a:lvl9pPr marL="3923033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90379">
        <a:defRPr>
          <a:latin typeface="+mn-lt"/>
          <a:ea typeface="+mn-ea"/>
          <a:cs typeface="+mn-cs"/>
        </a:defRPr>
      </a:lvl2pPr>
      <a:lvl3pPr marL="980759">
        <a:defRPr>
          <a:latin typeface="+mn-lt"/>
          <a:ea typeface="+mn-ea"/>
          <a:cs typeface="+mn-cs"/>
        </a:defRPr>
      </a:lvl3pPr>
      <a:lvl4pPr marL="1471138">
        <a:defRPr>
          <a:latin typeface="+mn-lt"/>
          <a:ea typeface="+mn-ea"/>
          <a:cs typeface="+mn-cs"/>
        </a:defRPr>
      </a:lvl4pPr>
      <a:lvl5pPr marL="1961517">
        <a:defRPr>
          <a:latin typeface="+mn-lt"/>
          <a:ea typeface="+mn-ea"/>
          <a:cs typeface="+mn-cs"/>
        </a:defRPr>
      </a:lvl5pPr>
      <a:lvl6pPr marL="2451897">
        <a:defRPr>
          <a:latin typeface="+mn-lt"/>
          <a:ea typeface="+mn-ea"/>
          <a:cs typeface="+mn-cs"/>
        </a:defRPr>
      </a:lvl6pPr>
      <a:lvl7pPr marL="2942276">
        <a:defRPr>
          <a:latin typeface="+mn-lt"/>
          <a:ea typeface="+mn-ea"/>
          <a:cs typeface="+mn-cs"/>
        </a:defRPr>
      </a:lvl7pPr>
      <a:lvl8pPr marL="3432654">
        <a:defRPr>
          <a:latin typeface="+mn-lt"/>
          <a:ea typeface="+mn-ea"/>
          <a:cs typeface="+mn-cs"/>
        </a:defRPr>
      </a:lvl8pPr>
      <a:lvl9pPr marL="3923033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矩形 53">
            <a:extLst>
              <a:ext uri="{FF2B5EF4-FFF2-40B4-BE49-F238E27FC236}">
                <a16:creationId xmlns:a16="http://schemas.microsoft.com/office/drawing/2014/main" id="{A4F692F4-8397-4148-8ED5-6DB8F25A1C36}"/>
              </a:ext>
            </a:extLst>
          </p:cNvPr>
          <p:cNvSpPr/>
          <p:nvPr/>
        </p:nvSpPr>
        <p:spPr>
          <a:xfrm>
            <a:off x="1759088" y="4084558"/>
            <a:ext cx="1714362" cy="84570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zh-CN" altLang="en-US" sz="1931"/>
          </a:p>
        </p:txBody>
      </p:sp>
      <p:sp>
        <p:nvSpPr>
          <p:cNvPr id="53" name="矩形 52">
            <a:extLst>
              <a:ext uri="{FF2B5EF4-FFF2-40B4-BE49-F238E27FC236}">
                <a16:creationId xmlns:a16="http://schemas.microsoft.com/office/drawing/2014/main" id="{7B6DA08A-E05C-450C-B3E4-D38BCF834F53}"/>
              </a:ext>
            </a:extLst>
          </p:cNvPr>
          <p:cNvSpPr/>
          <p:nvPr/>
        </p:nvSpPr>
        <p:spPr>
          <a:xfrm>
            <a:off x="1758154" y="766661"/>
            <a:ext cx="1714248" cy="323677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zh-CN" altLang="en-US" sz="1931"/>
          </a:p>
        </p:txBody>
      </p:sp>
      <p:sp>
        <p:nvSpPr>
          <p:cNvPr id="52" name="矩形 51">
            <a:extLst>
              <a:ext uri="{FF2B5EF4-FFF2-40B4-BE49-F238E27FC236}">
                <a16:creationId xmlns:a16="http://schemas.microsoft.com/office/drawing/2014/main" id="{DE129D4F-0862-474C-94EA-4B1B7910FC44}"/>
              </a:ext>
            </a:extLst>
          </p:cNvPr>
          <p:cNvSpPr/>
          <p:nvPr/>
        </p:nvSpPr>
        <p:spPr>
          <a:xfrm>
            <a:off x="-3332" y="2829850"/>
            <a:ext cx="1698918" cy="210425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CN" altLang="en-US" sz="1931"/>
          </a:p>
        </p:txBody>
      </p:sp>
      <p:sp>
        <p:nvSpPr>
          <p:cNvPr id="51" name="矩形 50">
            <a:extLst>
              <a:ext uri="{FF2B5EF4-FFF2-40B4-BE49-F238E27FC236}">
                <a16:creationId xmlns:a16="http://schemas.microsoft.com/office/drawing/2014/main" id="{22229CED-4BF2-48FA-94F5-D723EBA841E8}"/>
              </a:ext>
            </a:extLst>
          </p:cNvPr>
          <p:cNvSpPr/>
          <p:nvPr/>
        </p:nvSpPr>
        <p:spPr>
          <a:xfrm>
            <a:off x="-3332" y="1898580"/>
            <a:ext cx="1698918" cy="85915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931"/>
          </a:p>
        </p:txBody>
      </p:sp>
      <p:sp>
        <p:nvSpPr>
          <p:cNvPr id="50" name="矩形 49">
            <a:extLst>
              <a:ext uri="{FF2B5EF4-FFF2-40B4-BE49-F238E27FC236}">
                <a16:creationId xmlns:a16="http://schemas.microsoft.com/office/drawing/2014/main" id="{4DD0F97C-BB66-4E29-835E-025D1F4C7434}"/>
              </a:ext>
            </a:extLst>
          </p:cNvPr>
          <p:cNvSpPr/>
          <p:nvPr/>
        </p:nvSpPr>
        <p:spPr>
          <a:xfrm>
            <a:off x="-3332" y="768391"/>
            <a:ext cx="1698918" cy="105808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CN" altLang="en-US" sz="1931"/>
          </a:p>
        </p:txBody>
      </p:sp>
      <p:sp>
        <p:nvSpPr>
          <p:cNvPr id="2" name="object 2"/>
          <p:cNvSpPr txBox="1"/>
          <p:nvPr/>
        </p:nvSpPr>
        <p:spPr>
          <a:xfrm>
            <a:off x="90443" y="48842"/>
            <a:ext cx="3287505" cy="159325"/>
          </a:xfrm>
          <a:prstGeom prst="rect">
            <a:avLst/>
          </a:prstGeom>
        </p:spPr>
        <p:txBody>
          <a:bodyPr vert="horz" wrap="square" lIns="0" tIns="12940" rIns="0" bIns="0" rtlCol="0">
            <a:spAutoFit/>
          </a:bodyPr>
          <a:lstStyle/>
          <a:p>
            <a:pPr marL="13622" marR="5448">
              <a:lnSpc>
                <a:spcPct val="101699"/>
              </a:lnSpc>
              <a:spcBef>
                <a:spcPts val="102"/>
              </a:spcBef>
            </a:pPr>
            <a:r>
              <a:rPr lang="en-US" altLang="zh-CN" sz="965" b="1" spc="-5" dirty="0">
                <a:solidFill>
                  <a:srgbClr val="FFFFFF"/>
                </a:solidFill>
                <a:latin typeface="Calibri"/>
                <a:cs typeface="Calibri"/>
              </a:rPr>
              <a:t>Your Paper Title Here</a:t>
            </a:r>
            <a:endParaRPr sz="965" dirty="0">
              <a:latin typeface="Calibri"/>
              <a:cs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-3332" y="5014095"/>
            <a:ext cx="3475057" cy="24529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931"/>
          </a:p>
        </p:txBody>
      </p:sp>
      <p:sp>
        <p:nvSpPr>
          <p:cNvPr id="14" name="object 14"/>
          <p:cNvSpPr txBox="1"/>
          <p:nvPr/>
        </p:nvSpPr>
        <p:spPr>
          <a:xfrm>
            <a:off x="43973" y="831813"/>
            <a:ext cx="1566458" cy="126530"/>
          </a:xfrm>
          <a:prstGeom prst="rect">
            <a:avLst/>
          </a:prstGeom>
        </p:spPr>
        <p:txBody>
          <a:bodyPr vert="horz" wrap="square" lIns="0" tIns="19070" rIns="0" bIns="0" rtlCol="0">
            <a:spAutoFit/>
          </a:bodyPr>
          <a:lstStyle/>
          <a:p>
            <a:pPr marL="44271">
              <a:spcBef>
                <a:spcPts val="150"/>
              </a:spcBef>
              <a:tabLst>
                <a:tab pos="644984" algn="l"/>
              </a:tabLst>
            </a:pPr>
            <a:r>
              <a:rPr sz="697" b="1" u="sng" spc="-5" dirty="0">
                <a:solidFill>
                  <a:srgbClr val="4851B0"/>
                </a:solidFill>
                <a:uFill>
                  <a:solidFill>
                    <a:srgbClr val="4851B0"/>
                  </a:solidFill>
                </a:uFill>
                <a:latin typeface="Trebuchet MS"/>
                <a:cs typeface="Trebuchet MS"/>
              </a:rPr>
              <a:t>ABSTRACT	</a:t>
            </a:r>
            <a:endParaRPr sz="697" dirty="0">
              <a:latin typeface="Trebuchet MS"/>
              <a:cs typeface="Trebuchet MS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3023" y="1957669"/>
            <a:ext cx="1556923" cy="116323"/>
          </a:xfrm>
          <a:prstGeom prst="rect">
            <a:avLst/>
          </a:prstGeom>
        </p:spPr>
        <p:txBody>
          <a:bodyPr vert="horz" wrap="square" lIns="0" tIns="17027" rIns="0" bIns="0" rtlCol="0">
            <a:spAutoFit/>
          </a:bodyPr>
          <a:lstStyle/>
          <a:p>
            <a:pPr marL="29287">
              <a:spcBef>
                <a:spcPts val="134"/>
              </a:spcBef>
            </a:pPr>
            <a:r>
              <a:rPr sz="644" b="1" u="sng" dirty="0">
                <a:solidFill>
                  <a:srgbClr val="4851B0"/>
                </a:solidFill>
                <a:uFill>
                  <a:solidFill>
                    <a:srgbClr val="4851B0"/>
                  </a:solidFill>
                </a:uFill>
                <a:latin typeface="Trebuchet MS"/>
                <a:cs typeface="Trebuchet MS"/>
              </a:rPr>
              <a:t>INTRODUCTION</a:t>
            </a:r>
            <a:r>
              <a:rPr sz="644" b="1" u="sng" spc="-32" dirty="0">
                <a:solidFill>
                  <a:srgbClr val="4851B0"/>
                </a:solidFill>
                <a:uFill>
                  <a:solidFill>
                    <a:srgbClr val="4851B0"/>
                  </a:solidFill>
                </a:uFill>
                <a:latin typeface="Trebuchet MS"/>
                <a:cs typeface="Trebuchet MS"/>
              </a:rPr>
              <a:t> </a:t>
            </a:r>
            <a:endParaRPr sz="644" dirty="0">
              <a:latin typeface="Trebuchet MS"/>
              <a:cs typeface="Trebuchet MS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15025" y="2787428"/>
            <a:ext cx="1225924" cy="254111"/>
          </a:xfrm>
          <a:prstGeom prst="rect">
            <a:avLst/>
          </a:prstGeom>
        </p:spPr>
        <p:txBody>
          <a:bodyPr vert="horz" wrap="square" lIns="0" tIns="54485" rIns="0" bIns="0" rtlCol="0">
            <a:spAutoFit/>
          </a:bodyPr>
          <a:lstStyle/>
          <a:p>
            <a:pPr marL="13622">
              <a:spcBef>
                <a:spcPts val="429"/>
              </a:spcBef>
            </a:pPr>
            <a:r>
              <a:rPr sz="644" b="1" u="sng" dirty="0">
                <a:solidFill>
                  <a:srgbClr val="4851B0"/>
                </a:solidFill>
                <a:uFill>
                  <a:solidFill>
                    <a:srgbClr val="4851B0"/>
                  </a:solidFill>
                </a:uFill>
                <a:latin typeface="Trebuchet MS"/>
                <a:cs typeface="Trebuchet MS"/>
              </a:rPr>
              <a:t>METHODOLOGY</a:t>
            </a:r>
            <a:endParaRPr sz="644" dirty="0">
              <a:latin typeface="Trebuchet MS"/>
              <a:cs typeface="Trebuchet MS"/>
            </a:endParaRPr>
          </a:p>
          <a:p>
            <a:pPr marL="29968">
              <a:spcBef>
                <a:spcPts val="241"/>
              </a:spcBef>
            </a:pPr>
            <a:endParaRPr sz="483" dirty="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860311" y="4096718"/>
            <a:ext cx="1503118" cy="116323"/>
          </a:xfrm>
          <a:prstGeom prst="rect">
            <a:avLst/>
          </a:prstGeom>
        </p:spPr>
        <p:txBody>
          <a:bodyPr vert="horz" wrap="square" lIns="0" tIns="17027" rIns="0" bIns="0" rtlCol="0">
            <a:spAutoFit/>
          </a:bodyPr>
          <a:lstStyle/>
          <a:p>
            <a:pPr marL="13622">
              <a:spcBef>
                <a:spcPts val="134"/>
              </a:spcBef>
            </a:pPr>
            <a:r>
              <a:rPr sz="644" b="1" u="sng" dirty="0">
                <a:solidFill>
                  <a:srgbClr val="4851B0"/>
                </a:solidFill>
                <a:uFill>
                  <a:solidFill>
                    <a:srgbClr val="4851B0"/>
                  </a:solidFill>
                </a:uFill>
                <a:latin typeface="Trebuchet MS"/>
                <a:cs typeface="Trebuchet MS"/>
              </a:rPr>
              <a:t>CONCLUSION</a:t>
            </a:r>
            <a:r>
              <a:rPr sz="644" b="1" u="sng" spc="64" dirty="0">
                <a:solidFill>
                  <a:srgbClr val="4851B0"/>
                </a:solidFill>
                <a:uFill>
                  <a:solidFill>
                    <a:srgbClr val="4851B0"/>
                  </a:solidFill>
                </a:uFill>
                <a:latin typeface="Trebuchet MS"/>
                <a:cs typeface="Trebuchet MS"/>
              </a:rPr>
              <a:t> </a:t>
            </a:r>
            <a:endParaRPr sz="644" dirty="0">
              <a:latin typeface="Trebuchet MS"/>
              <a:cs typeface="Trebuchet MS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796758" y="2238627"/>
            <a:ext cx="594573" cy="132738"/>
          </a:xfrm>
          <a:prstGeom prst="rect">
            <a:avLst/>
          </a:prstGeom>
        </p:spPr>
        <p:txBody>
          <a:bodyPr vert="horz" wrap="square" lIns="0" tIns="17027" rIns="0" bIns="0" rtlCol="0">
            <a:spAutoFit/>
          </a:bodyPr>
          <a:lstStyle/>
          <a:p>
            <a:pPr marL="13622">
              <a:spcBef>
                <a:spcPts val="134"/>
              </a:spcBef>
              <a:tabLst>
                <a:tab pos="580283" algn="l"/>
              </a:tabLst>
            </a:pPr>
            <a:r>
              <a:rPr sz="751" b="1" u="sng" spc="-11" dirty="0">
                <a:solidFill>
                  <a:srgbClr val="4851B0"/>
                </a:solidFill>
                <a:uFill>
                  <a:solidFill>
                    <a:srgbClr val="4851B0"/>
                  </a:solidFill>
                </a:uFill>
                <a:latin typeface="Trebuchet MS"/>
                <a:cs typeface="Trebuchet MS"/>
              </a:rPr>
              <a:t>RESULTS	</a:t>
            </a:r>
            <a:endParaRPr sz="751" dirty="0">
              <a:latin typeface="Trebuchet MS"/>
              <a:cs typeface="Trebuchet MS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12738" y="323355"/>
            <a:ext cx="3165695" cy="420178"/>
          </a:xfrm>
          <a:prstGeom prst="rect">
            <a:avLst/>
          </a:prstGeom>
        </p:spPr>
        <p:txBody>
          <a:bodyPr vert="horz" wrap="square" lIns="0" tIns="34733" rIns="0" bIns="0" rtlCol="0">
            <a:spAutoFit/>
          </a:bodyPr>
          <a:lstStyle/>
          <a:p>
            <a:pPr marL="15664"/>
            <a:r>
              <a:rPr lang="en-US" altLang="zh-CN" sz="429" spc="32" dirty="0">
                <a:solidFill>
                  <a:srgbClr val="FFFFFF"/>
                </a:solidFill>
                <a:latin typeface="Calibri"/>
                <a:cs typeface="Calibri"/>
              </a:rPr>
              <a:t>Author A name </a:t>
            </a:r>
            <a:r>
              <a:rPr lang="en-US" sz="429" spc="32" dirty="0">
                <a:solidFill>
                  <a:srgbClr val="FFFFFF"/>
                </a:solidFill>
                <a:latin typeface="Calibri"/>
                <a:cs typeface="Calibri"/>
              </a:rPr>
              <a:t>#1, </a:t>
            </a:r>
            <a:r>
              <a:rPr lang="en-US" altLang="zh-CN" sz="429" spc="32" dirty="0">
                <a:solidFill>
                  <a:srgbClr val="FFFFFF"/>
                </a:solidFill>
                <a:latin typeface="Calibri"/>
                <a:cs typeface="Calibri"/>
              </a:rPr>
              <a:t>Author B name </a:t>
            </a:r>
            <a:r>
              <a:rPr lang="en-US" sz="429" spc="32" dirty="0">
                <a:solidFill>
                  <a:srgbClr val="FFFFFF"/>
                </a:solidFill>
                <a:latin typeface="Calibri"/>
                <a:cs typeface="Calibri"/>
              </a:rPr>
              <a:t>$2, </a:t>
            </a:r>
            <a:r>
              <a:rPr lang="en-US" altLang="zh-CN" sz="429" spc="32" dirty="0">
                <a:solidFill>
                  <a:srgbClr val="FFFFFF"/>
                </a:solidFill>
                <a:latin typeface="Calibri"/>
                <a:cs typeface="Calibri"/>
              </a:rPr>
              <a:t>Author C name ^3 </a:t>
            </a:r>
            <a:endParaRPr lang="en-US" sz="429" spc="32" dirty="0">
              <a:solidFill>
                <a:srgbClr val="FFFFFF"/>
              </a:solidFill>
              <a:latin typeface="Calibri"/>
              <a:cs typeface="Calibri"/>
            </a:endParaRPr>
          </a:p>
          <a:p>
            <a:pPr marL="15664"/>
            <a:r>
              <a:rPr lang="en-US" altLang="zh-CN" sz="429" spc="32" dirty="0">
                <a:solidFill>
                  <a:srgbClr val="FFFFFF"/>
                </a:solidFill>
                <a:latin typeface="Calibri"/>
                <a:cs typeface="Calibri"/>
              </a:rPr>
              <a:t># </a:t>
            </a:r>
            <a:r>
              <a:rPr lang="en-US" sz="429" spc="5" dirty="0">
                <a:solidFill>
                  <a:srgbClr val="FFFFFF"/>
                </a:solidFill>
                <a:latin typeface="Calibri"/>
                <a:cs typeface="Calibri"/>
              </a:rPr>
              <a:t>Lab, University A, China</a:t>
            </a:r>
          </a:p>
          <a:p>
            <a:pPr marL="15664"/>
            <a:r>
              <a:rPr lang="en-US" altLang="zh-CN" sz="429" spc="32" dirty="0">
                <a:solidFill>
                  <a:srgbClr val="FFFFFF"/>
                </a:solidFill>
                <a:latin typeface="Calibri"/>
                <a:cs typeface="Calibri"/>
              </a:rPr>
              <a:t>$ </a:t>
            </a:r>
            <a:r>
              <a:rPr lang="en-US" altLang="zh-CN" sz="429" spc="5" dirty="0">
                <a:solidFill>
                  <a:srgbClr val="FFFFFF"/>
                </a:solidFill>
                <a:latin typeface="Calibri"/>
                <a:cs typeface="Calibri"/>
              </a:rPr>
              <a:t>Lab, University B, China</a:t>
            </a:r>
          </a:p>
          <a:p>
            <a:pPr marL="15664"/>
            <a:r>
              <a:rPr lang="en-US" altLang="zh-CN" sz="429" spc="32" dirty="0">
                <a:solidFill>
                  <a:srgbClr val="FFFFFF"/>
                </a:solidFill>
                <a:latin typeface="Calibri"/>
                <a:cs typeface="Calibri"/>
              </a:rPr>
              <a:t>^ </a:t>
            </a:r>
            <a:r>
              <a:rPr lang="en-US" altLang="zh-CN" sz="429" spc="5" dirty="0">
                <a:solidFill>
                  <a:srgbClr val="FFFFFF"/>
                </a:solidFill>
                <a:latin typeface="Calibri"/>
                <a:cs typeface="Calibri"/>
              </a:rPr>
              <a:t>Lab, University C, China</a:t>
            </a:r>
          </a:p>
          <a:p>
            <a:pPr marL="15664">
              <a:spcBef>
                <a:spcPts val="272"/>
              </a:spcBef>
            </a:pPr>
            <a:endParaRPr sz="536" dirty="0">
              <a:latin typeface="Calibri"/>
              <a:cs typeface="Calibri"/>
            </a:endParaRPr>
          </a:p>
        </p:txBody>
      </p:sp>
      <p:sp>
        <p:nvSpPr>
          <p:cNvPr id="21" name="object 21"/>
          <p:cNvSpPr/>
          <p:nvPr/>
        </p:nvSpPr>
        <p:spPr>
          <a:xfrm flipV="1">
            <a:off x="112738" y="219813"/>
            <a:ext cx="2933221" cy="49036"/>
          </a:xfrm>
          <a:custGeom>
            <a:avLst/>
            <a:gdLst/>
            <a:ahLst/>
            <a:cxnLst/>
            <a:rect l="l" t="t" r="r" b="b"/>
            <a:pathLst>
              <a:path w="1446530">
                <a:moveTo>
                  <a:pt x="0" y="0"/>
                </a:moveTo>
                <a:lnTo>
                  <a:pt x="1446098" y="0"/>
                </a:lnTo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1931"/>
          </a:p>
        </p:txBody>
      </p:sp>
      <p:sp>
        <p:nvSpPr>
          <p:cNvPr id="60" name="矩形 59">
            <a:extLst>
              <a:ext uri="{FF2B5EF4-FFF2-40B4-BE49-F238E27FC236}">
                <a16:creationId xmlns:a16="http://schemas.microsoft.com/office/drawing/2014/main" id="{BA0B22A4-055B-4D2F-B085-1B3FAFAC1F37}"/>
              </a:ext>
            </a:extLst>
          </p:cNvPr>
          <p:cNvSpPr/>
          <p:nvPr/>
        </p:nvSpPr>
        <p:spPr>
          <a:xfrm>
            <a:off x="-1" y="5014094"/>
            <a:ext cx="669926" cy="24529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858" dirty="0"/>
              <a:t>Your Logo Here</a:t>
            </a:r>
            <a:endParaRPr lang="zh-CN" altLang="en-US" sz="858" dirty="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B298C64B-D22D-4E2B-BE62-5057C08AFC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4925" y="5009807"/>
            <a:ext cx="896800" cy="249582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76A2B021-B500-40A5-B64B-75DD324931C2}"/>
              </a:ext>
            </a:extLst>
          </p:cNvPr>
          <p:cNvSpPr txBox="1"/>
          <p:nvPr/>
        </p:nvSpPr>
        <p:spPr>
          <a:xfrm>
            <a:off x="669925" y="782447"/>
            <a:ext cx="276272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00" b="1" i="1" dirty="0"/>
              <a:t>IMPORTANT NOTE: Printing &amp; Layout</a:t>
            </a:r>
          </a:p>
          <a:p>
            <a:endParaRPr lang="en-US" altLang="zh-CN" sz="800" b="1" i="1" dirty="0"/>
          </a:p>
          <a:p>
            <a:r>
              <a:rPr lang="en-US" altLang="zh-CN" sz="800" b="1" i="1" dirty="0"/>
              <a:t>Final Print Size: Please ensure the poster is scaled to 38" W × 57.5" H (96.5cm × 146.1cm) when sending to print.</a:t>
            </a:r>
          </a:p>
          <a:p>
            <a:endParaRPr lang="en-US" altLang="zh-CN" sz="800" b="1" i="1" dirty="0"/>
          </a:p>
          <a:p>
            <a:r>
              <a:rPr lang="en-US" altLang="zh-CN" sz="800" b="1" i="1" dirty="0"/>
              <a:t>Layout Flexibility: The sections and text boxes in this template are fully adjustable. Feel free to resize or rearrange the layout to best fit your research content.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</TotalTime>
  <Words>116</Words>
  <Application>Microsoft Office PowerPoint</Application>
  <PresentationFormat>自定义</PresentationFormat>
  <Paragraphs>16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5" baseType="lpstr">
      <vt:lpstr>Arial</vt:lpstr>
      <vt:lpstr>Calibri</vt:lpstr>
      <vt:lpstr>Trebuchet MS</vt:lpstr>
      <vt:lpstr>Office Theme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omnz ap</dc:creator>
  <cp:lastModifiedBy>U</cp:lastModifiedBy>
  <cp:revision>11</cp:revision>
  <dcterms:created xsi:type="dcterms:W3CDTF">2026-01-11T07:55:16Z</dcterms:created>
  <dcterms:modified xsi:type="dcterms:W3CDTF">2026-01-28T08:22:51Z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2025-12-01T00:00:00Z</vt:filetime>
  </property>
  <property fmtid="{D5CDD505-2E9C-101B-9397-08002B2CF9AE}" pid="3" name="Creator">
    <vt:lpwstr>Adobe Express</vt:lpwstr>
  </property>
  <property fmtid="{D5CDD505-2E9C-101B-9397-08002B2CF9AE}" pid="4" name="LastSaved">
    <vt:filetime>2026-01-11T00:00:00Z</vt:filetime>
  </property>
</Properties>
</file>